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56" r:id="rId3"/>
    <p:sldId id="264" r:id="rId4"/>
    <p:sldId id="265" r:id="rId5"/>
    <p:sldId id="266" r:id="rId6"/>
    <p:sldId id="267" r:id="rId7"/>
    <p:sldId id="268" r:id="rId8"/>
    <p:sldId id="263" r:id="rId9"/>
    <p:sldId id="269" r:id="rId10"/>
    <p:sldId id="270" r:id="rId11"/>
    <p:sldId id="275" r:id="rId12"/>
    <p:sldId id="272" r:id="rId13"/>
    <p:sldId id="274" r:id="rId14"/>
    <p:sldId id="277" r:id="rId15"/>
    <p:sldId id="278" r:id="rId16"/>
    <p:sldId id="279" r:id="rId17"/>
    <p:sldId id="280" r:id="rId18"/>
    <p:sldId id="281" r:id="rId19"/>
    <p:sldId id="271" r:id="rId20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0" autoAdjust="0"/>
    <p:restoredTop sz="94624" autoAdjust="0"/>
  </p:normalViewPr>
  <p:slideViewPr>
    <p:cSldViewPr>
      <p:cViewPr varScale="1">
        <p:scale>
          <a:sx n="48" d="100"/>
          <a:sy n="48" d="100"/>
        </p:scale>
        <p:origin x="2730" y="6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19AD5-D3B7-49A1-802C-549980474F7B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43454-B0FF-4E0E-89F9-6110CD2ACC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38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 hasCustomPrompt="1"/>
          </p:nvPr>
        </p:nvSpPr>
        <p:spPr>
          <a:xfrm>
            <a:off x="549275" y="488950"/>
            <a:ext cx="5903913" cy="3959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dirty="0" smtClean="0"/>
              <a:t>단어</a:t>
            </a:r>
          </a:p>
        </p:txBody>
      </p:sp>
      <p:sp>
        <p:nvSpPr>
          <p:cNvPr id="10" name="텍스트 개체 틀 7"/>
          <p:cNvSpPr>
            <a:spLocks noGrp="1"/>
          </p:cNvSpPr>
          <p:nvPr>
            <p:ph type="body" sz="quarter" idx="11" hasCustomPrompt="1"/>
          </p:nvPr>
        </p:nvSpPr>
        <p:spPr>
          <a:xfrm>
            <a:off x="549275" y="5529064"/>
            <a:ext cx="5903913" cy="3959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dirty="0" smtClean="0"/>
              <a:t>단어</a:t>
            </a:r>
          </a:p>
        </p:txBody>
      </p:sp>
    </p:spTree>
    <p:extLst>
      <p:ext uri="{BB962C8B-B14F-4D97-AF65-F5344CB8AC3E}">
        <p14:creationId xmlns:p14="http://schemas.microsoft.com/office/powerpoint/2010/main" val="249907263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464321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323602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93840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799668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98837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17998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240003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1913650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327916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358624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02508-F5DB-43A3-8B4E-3CA25A443336}" type="datetimeFigureOut">
              <a:rPr lang="ko-KR" altLang="en-US" smtClean="0"/>
              <a:pPr/>
              <a:t>2020-03-25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C85DD-75F1-47F1-9821-7FD809E7917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91"/>
            <a:ext cx="6858000" cy="499439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57800" y="4232920"/>
            <a:ext cx="1600200" cy="5715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9430"/>
            <a:ext cx="6858000" cy="4994391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192" y="4973209"/>
            <a:ext cx="16002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4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  <p:sndAc>
      <p:stSnd>
        <p:snd r:embed="rId13" name="chimes.wav"/>
      </p:stSnd>
    </p:sndAc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64" y="776536"/>
            <a:ext cx="54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0" b="1" dirty="0" smtClean="0">
                <a:latin typeface="Arial Black" pitchFamily="34" charset="0"/>
              </a:rPr>
              <a:t>우리학교</a:t>
            </a:r>
            <a:endParaRPr lang="en-US" altLang="ko-KR" sz="10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Our School</a:t>
            </a:r>
            <a:endParaRPr lang="en-US" altLang="ko-KR" sz="8000" b="1" dirty="0" smtClean="0">
              <a:latin typeface="Arial Black" pitchFamily="34" charset="0"/>
            </a:endParaRPr>
          </a:p>
        </p:txBody>
      </p:sp>
      <p:pic>
        <p:nvPicPr>
          <p:cNvPr id="2" name="Picture 1" descr="File:London High &lt;strong&gt;School&lt;/strong&gt; - London Ohio.jpg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" y="5025008"/>
            <a:ext cx="6858000" cy="45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00135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281" y="992560"/>
            <a:ext cx="6858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0" b="1" dirty="0" smtClean="0">
                <a:latin typeface="Arial Black" pitchFamily="34" charset="0"/>
              </a:rPr>
              <a:t>아파트</a:t>
            </a:r>
            <a:endParaRPr lang="en-US" altLang="ko-KR" sz="10000" b="1" dirty="0" smtClean="0">
              <a:latin typeface="Arial Black" pitchFamily="34" charset="0"/>
            </a:endParaRPr>
          </a:p>
          <a:p>
            <a:pPr algn="ctr"/>
            <a:r>
              <a:rPr lang="en-US" altLang="ko-KR" sz="7000" b="1" dirty="0" smtClean="0">
                <a:latin typeface="Arial Black" pitchFamily="34" charset="0"/>
              </a:rPr>
              <a:t>apartment</a:t>
            </a:r>
          </a:p>
        </p:txBody>
      </p:sp>
      <p:pic>
        <p:nvPicPr>
          <p:cNvPr id="2" name="Picture 1" descr="Panelák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1" y="476250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64568"/>
            <a:ext cx="68580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0" b="1" dirty="0" smtClean="0">
                <a:latin typeface="Arial Black" pitchFamily="34" charset="0"/>
              </a:rPr>
              <a:t>교회</a:t>
            </a:r>
            <a:r>
              <a:rPr lang="en-US" altLang="ko-KR" sz="8000" b="1" dirty="0" smtClean="0">
                <a:latin typeface="Arial Black" pitchFamily="34" charset="0"/>
              </a:rPr>
              <a:t>  </a:t>
            </a:r>
          </a:p>
          <a:p>
            <a:pPr algn="ctr"/>
            <a:endParaRPr lang="en-US" altLang="ko-KR" sz="3000" b="1" dirty="0" smtClean="0">
              <a:latin typeface="Arial Black" pitchFamily="34" charset="0"/>
            </a:endParaRPr>
          </a:p>
          <a:p>
            <a:pPr algn="ctr"/>
            <a:r>
              <a:rPr lang="en-US" altLang="ko-KR" sz="5000" b="1" dirty="0" smtClean="0">
                <a:latin typeface="Arial Black" pitchFamily="34" charset="0"/>
              </a:rPr>
              <a:t>  church</a:t>
            </a:r>
          </a:p>
        </p:txBody>
      </p:sp>
      <p:pic>
        <p:nvPicPr>
          <p:cNvPr id="3" name="Picture 2" descr="내가 살아가는 세상 :: 클립아트 모음(&lt;strong&gt;교회&lt;/strong&gt; 건물 이미지3)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5048"/>
            <a:ext cx="6858000" cy="452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0308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64568"/>
            <a:ext cx="685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0" b="1" dirty="0" smtClean="0">
                <a:latin typeface="Arial Black" pitchFamily="34" charset="0"/>
              </a:rPr>
              <a:t> </a:t>
            </a:r>
            <a:r>
              <a:rPr lang="ko-KR" altLang="en-US" sz="10000" b="1" dirty="0" smtClean="0">
                <a:latin typeface="Arial Black" pitchFamily="34" charset="0"/>
              </a:rPr>
              <a:t>가게</a:t>
            </a:r>
            <a:endParaRPr lang="en-US" altLang="ko-KR" sz="10000" b="1" dirty="0" smtClean="0">
              <a:latin typeface="Arial Black" pitchFamily="34" charset="0"/>
            </a:endParaRPr>
          </a:p>
          <a:p>
            <a:pPr algn="ctr"/>
            <a:r>
              <a:rPr lang="en-US" altLang="ko-KR" sz="5500" b="1" dirty="0" err="1" smtClean="0">
                <a:latin typeface="Arial Black" pitchFamily="34" charset="0"/>
              </a:rPr>
              <a:t>Store,Shop</a:t>
            </a:r>
            <a:endParaRPr lang="en-US" altLang="ko-KR" sz="6000" b="1" dirty="0" smtClean="0">
              <a:latin typeface="Arial Black" pitchFamily="34" charset="0"/>
            </a:endParaRPr>
          </a:p>
        </p:txBody>
      </p:sp>
      <p:pic>
        <p:nvPicPr>
          <p:cNvPr id="2" name="Picture 1" descr="&lt;strong&gt;Shopping&lt;/strong&gt; &lt;strong&gt;Centers&lt;/strong&gt; | Clayton Joseph Construc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4" y="5241031"/>
            <a:ext cx="6832476" cy="49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68691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64568"/>
            <a:ext cx="6525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0" b="1" dirty="0" smtClean="0">
                <a:latin typeface="Arial Black" pitchFamily="34" charset="0"/>
              </a:rPr>
              <a:t> </a:t>
            </a:r>
            <a:r>
              <a:rPr lang="ko-KR" altLang="en-US" sz="10000" b="1" dirty="0">
                <a:latin typeface="Arial Black" pitchFamily="34" charset="0"/>
              </a:rPr>
              <a:t>집</a:t>
            </a:r>
            <a:endParaRPr lang="en-US" altLang="ko-KR" sz="10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home</a:t>
            </a:r>
          </a:p>
        </p:txBody>
      </p:sp>
      <p:pic>
        <p:nvPicPr>
          <p:cNvPr id="5" name="Picture 4" descr="&lt;strong&gt;House&lt;/strong&gt; Illustration Clipart Free Stock Photo - Public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5529064"/>
            <a:ext cx="612068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8276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학교운동장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School ground</a:t>
            </a:r>
          </a:p>
        </p:txBody>
      </p:sp>
      <p:pic>
        <p:nvPicPr>
          <p:cNvPr id="3" name="Picture 2" descr="연천초등&lt;strong&gt;학교&lt;/strong&gt; (경기) - 위키백과, 우리 모두의 백과사전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9024"/>
            <a:ext cx="6858000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56163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컴퓨터실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Computer lap</a:t>
            </a:r>
          </a:p>
        </p:txBody>
      </p:sp>
      <p:pic>
        <p:nvPicPr>
          <p:cNvPr id="2" name="Picture 1" descr="Free photo: Computer Room, Computer Training - Free Image on Pixabay - 16994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80" y="4808984"/>
            <a:ext cx="6309320" cy="473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67962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음악실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Music room</a:t>
            </a:r>
          </a:p>
        </p:txBody>
      </p:sp>
      <p:pic>
        <p:nvPicPr>
          <p:cNvPr id="3" name="Picture 2" descr="File:Hitane Elementary &lt;strong&gt;School music room&lt;/strong&gt; 1.jpg - Wikimedia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" y="5090492"/>
            <a:ext cx="6691672" cy="480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40560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교장실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Principal room</a:t>
            </a:r>
          </a:p>
        </p:txBody>
      </p:sp>
      <p:pic>
        <p:nvPicPr>
          <p:cNvPr id="2" name="Picture 1" descr="1000+ images about TEN -&lt;strong&gt;Principal's&lt;/strong&gt; Office Image Referenc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2" y="4880992"/>
            <a:ext cx="671300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29295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미술실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Art room</a:t>
            </a:r>
          </a:p>
        </p:txBody>
      </p:sp>
      <p:pic>
        <p:nvPicPr>
          <p:cNvPr id="5" name="Picture 4" descr="File:Buell Childrens Museum &lt;strong&gt;Art&lt;/strong&gt; &lt;strong&gt;Room&lt;/strong&gt; by David Shankbon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28" y="5529064"/>
            <a:ext cx="652534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45305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328" y="344488"/>
            <a:ext cx="6525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ko-KR" altLang="en-US" sz="8000" b="1" dirty="0" smtClean="0">
                <a:latin typeface="Arial Black" pitchFamily="34" charset="0"/>
              </a:rPr>
              <a:t>체육관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Gym</a:t>
            </a:r>
          </a:p>
        </p:txBody>
      </p:sp>
      <p:pic>
        <p:nvPicPr>
          <p:cNvPr id="6" name="Picture 5" descr="강당 - 나무위키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" y="4953000"/>
            <a:ext cx="6858000" cy="457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664" y="704528"/>
            <a:ext cx="540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0" b="1" dirty="0" smtClean="0">
                <a:latin typeface="Arial Black" pitchFamily="34" charset="0"/>
              </a:rPr>
              <a:t>교무실</a:t>
            </a:r>
            <a:endParaRPr lang="en-US" altLang="ko-KR" sz="15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teacher’s room</a:t>
            </a:r>
            <a:endParaRPr lang="en-US" altLang="ko-KR" sz="8000" b="1" dirty="0" smtClean="0">
              <a:latin typeface="Arial Black" pitchFamily="34" charset="0"/>
            </a:endParaRPr>
          </a:p>
        </p:txBody>
      </p:sp>
      <p:pic>
        <p:nvPicPr>
          <p:cNvPr id="3" name="Picture 2" descr="서울교육소식 | 서울특별시 교육청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5457056"/>
            <a:ext cx="6399555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672" y="1064568"/>
            <a:ext cx="5904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0" b="1" dirty="0" smtClean="0">
                <a:latin typeface="Arial Black" pitchFamily="34" charset="0"/>
              </a:rPr>
              <a:t>  화장실</a:t>
            </a:r>
            <a:endParaRPr lang="en-US" altLang="ko-KR" sz="12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  rest room</a:t>
            </a:r>
          </a:p>
        </p:txBody>
      </p:sp>
      <p:pic>
        <p:nvPicPr>
          <p:cNvPr id="2" name="Picture 1" descr="&lt;strong&gt;Rest Room&lt;/strong&gt; 1/2 | Yoshihiko Inui | Flick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5241032"/>
            <a:ext cx="590465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696" y="1064568"/>
            <a:ext cx="540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0" b="1" dirty="0" smtClean="0">
                <a:latin typeface="Arial Black" pitchFamily="34" charset="0"/>
              </a:rPr>
              <a:t>도서관</a:t>
            </a:r>
            <a:endParaRPr lang="en-US" altLang="ko-KR" sz="12000" b="1" dirty="0" smtClean="0">
              <a:latin typeface="Arial Black" pitchFamily="34" charset="0"/>
            </a:endParaRPr>
          </a:p>
          <a:p>
            <a:pPr algn="ctr"/>
            <a:r>
              <a:rPr lang="en-US" altLang="ko-KR" sz="8000" b="1" dirty="0" smtClean="0">
                <a:latin typeface="Arial Black" pitchFamily="34" charset="0"/>
              </a:rPr>
              <a:t>  library</a:t>
            </a:r>
          </a:p>
        </p:txBody>
      </p:sp>
      <p:pic>
        <p:nvPicPr>
          <p:cNvPr id="2" name="Picture 1" descr="무료 사진: 코넬 대학, &lt;strong&gt;도서관&lt;/strong&gt;, 선반, 책, 내부, 교육, 독서, 자료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7056"/>
            <a:ext cx="68580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0689" y="416496"/>
            <a:ext cx="586918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0" b="1" dirty="0" smtClean="0">
                <a:latin typeface="Arial Black" pitchFamily="34" charset="0"/>
              </a:rPr>
              <a:t> 교실</a:t>
            </a:r>
            <a:endParaRPr lang="en-US" altLang="ko-KR" sz="12000" b="1" dirty="0" smtClean="0">
              <a:latin typeface="Arial Black" pitchFamily="34" charset="0"/>
            </a:endParaRPr>
          </a:p>
          <a:p>
            <a:r>
              <a:rPr lang="en-US" altLang="ko-KR" sz="8000" b="1" dirty="0" smtClean="0">
                <a:latin typeface="Arial Black" pitchFamily="34" charset="0"/>
              </a:rPr>
              <a:t>  </a:t>
            </a:r>
            <a:r>
              <a:rPr lang="en-US" altLang="ko-KR" sz="6000" b="1" dirty="0" smtClean="0">
                <a:latin typeface="Arial Black" pitchFamily="34" charset="0"/>
              </a:rPr>
              <a:t>class room</a:t>
            </a:r>
          </a:p>
        </p:txBody>
      </p:sp>
      <p:pic>
        <p:nvPicPr>
          <p:cNvPr id="2" name="Picture 1" descr="Foundations of Education and Instructional Assessment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5" y="4808984"/>
            <a:ext cx="6381565" cy="467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064568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smtClean="0">
                <a:latin typeface="Arial Black" pitchFamily="34" charset="0"/>
              </a:rPr>
              <a:t>우리 동네</a:t>
            </a:r>
            <a:endParaRPr lang="en-US" altLang="ko-KR" sz="8000" b="1" dirty="0" smtClean="0">
              <a:latin typeface="Arial Black" pitchFamily="34" charset="0"/>
            </a:endParaRPr>
          </a:p>
          <a:p>
            <a:r>
              <a:rPr lang="en-US" altLang="ko-KR" sz="8000" b="1" dirty="0" smtClean="0">
                <a:latin typeface="Arial Black" pitchFamily="34" charset="0"/>
              </a:rPr>
              <a:t> </a:t>
            </a:r>
            <a:r>
              <a:rPr lang="en-US" altLang="ko-KR" sz="4500" b="1" dirty="0" smtClean="0">
                <a:latin typeface="Arial Black" pitchFamily="34" charset="0"/>
              </a:rPr>
              <a:t>Our Neighborhood</a:t>
            </a:r>
          </a:p>
        </p:txBody>
      </p:sp>
      <p:pic>
        <p:nvPicPr>
          <p:cNvPr id="2" name="Picture 1" descr="Children &lt;strong&gt;Maps&lt;/strong&gt; | Final Major Project - Augmented Reality &lt;strong&gt;Map&lt;/strong&g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8" y="5097016"/>
            <a:ext cx="6705262" cy="4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696" y="1136576"/>
            <a:ext cx="5832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smtClean="0">
                <a:latin typeface="Arial Black" pitchFamily="34" charset="0"/>
              </a:rPr>
              <a:t>유치원</a:t>
            </a:r>
            <a:endParaRPr lang="en-US" altLang="ko-KR" sz="8000" b="1" dirty="0" smtClean="0">
              <a:latin typeface="Arial Black" pitchFamily="34" charset="0"/>
            </a:endParaRPr>
          </a:p>
          <a:p>
            <a:r>
              <a:rPr lang="en-US" altLang="ko-KR" sz="6000" b="1" dirty="0" smtClean="0">
                <a:latin typeface="Arial Black" pitchFamily="34" charset="0"/>
              </a:rPr>
              <a:t>Kindergarten</a:t>
            </a:r>
          </a:p>
        </p:txBody>
      </p:sp>
      <p:pic>
        <p:nvPicPr>
          <p:cNvPr id="3" name="Picture 2" descr="ReggioApproach - The Environm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5008"/>
            <a:ext cx="6858000" cy="428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672" y="1064568"/>
            <a:ext cx="59046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smtClean="0">
                <a:latin typeface="Arial Black" pitchFamily="34" charset="0"/>
              </a:rPr>
              <a:t>병원</a:t>
            </a:r>
            <a:endParaRPr lang="en-US" altLang="ko-KR" sz="8000" b="1" dirty="0" smtClean="0">
              <a:latin typeface="Arial Black" pitchFamily="34" charset="0"/>
            </a:endParaRPr>
          </a:p>
          <a:p>
            <a:pPr algn="ctr"/>
            <a:r>
              <a:rPr lang="en-US" altLang="ko-KR" sz="6000" b="1" dirty="0" smtClean="0">
                <a:latin typeface="Arial Black" pitchFamily="34" charset="0"/>
              </a:rPr>
              <a:t>  hospital</a:t>
            </a:r>
          </a:p>
        </p:txBody>
      </p:sp>
      <p:pic>
        <p:nvPicPr>
          <p:cNvPr id="5" name="Picture 4" descr="cnaumuarama - Picture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" y="5538028"/>
            <a:ext cx="6854180" cy="43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40" y="776536"/>
            <a:ext cx="6525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smtClean="0">
                <a:latin typeface="Arial Black" pitchFamily="34" charset="0"/>
              </a:rPr>
              <a:t> </a:t>
            </a:r>
            <a:r>
              <a:rPr lang="en-US" altLang="ko-KR" sz="8000" b="1" dirty="0">
                <a:latin typeface="Arial Black" pitchFamily="34" charset="0"/>
              </a:rPr>
              <a:t> </a:t>
            </a:r>
            <a:r>
              <a:rPr lang="ko-KR" altLang="en-US" sz="10000" b="1" dirty="0" smtClean="0">
                <a:latin typeface="Arial Black" pitchFamily="34" charset="0"/>
              </a:rPr>
              <a:t>공원</a:t>
            </a:r>
            <a:endParaRPr lang="en-US" altLang="ko-KR" sz="10000" b="1" dirty="0" smtClean="0">
              <a:latin typeface="Arial Black" pitchFamily="34" charset="0"/>
            </a:endParaRPr>
          </a:p>
          <a:p>
            <a:pPr algn="ctr"/>
            <a:r>
              <a:rPr lang="en-US" altLang="ko-KR" sz="8000" b="1" dirty="0" smtClean="0">
                <a:latin typeface="Arial Black" pitchFamily="34" charset="0"/>
              </a:rPr>
              <a:t>   Park</a:t>
            </a:r>
          </a:p>
        </p:txBody>
      </p:sp>
      <p:pic>
        <p:nvPicPr>
          <p:cNvPr id="2" name="Picture 1" descr="Photo &amp; Movie 행복나눔터 :: 자연과 더불어 함께하는 휴식공간, 한강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1032"/>
            <a:ext cx="6858000" cy="465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6774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61</Words>
  <Application>Microsoft Office PowerPoint</Application>
  <PresentationFormat>A4 Paper (210x297 mm)</PresentationFormat>
  <Paragraphs>45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나눔고딕</vt:lpstr>
      <vt:lpstr>맑은 고딕</vt:lpstr>
      <vt:lpstr>Arial</vt:lpstr>
      <vt:lpstr>Arial Black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dsm-dve</dc:creator>
  <cp:lastModifiedBy>wooyoung park</cp:lastModifiedBy>
  <cp:revision>81</cp:revision>
  <dcterms:created xsi:type="dcterms:W3CDTF">2012-01-02T07:22:51Z</dcterms:created>
  <dcterms:modified xsi:type="dcterms:W3CDTF">2020-03-26T03:58:15Z</dcterms:modified>
</cp:coreProperties>
</file>